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6" r:id="rId2"/>
    <p:sldId id="315" r:id="rId3"/>
    <p:sldId id="324" r:id="rId4"/>
    <p:sldId id="256" r:id="rId5"/>
    <p:sldId id="257" r:id="rId6"/>
    <p:sldId id="319" r:id="rId7"/>
    <p:sldId id="316" r:id="rId8"/>
    <p:sldId id="325" r:id="rId9"/>
    <p:sldId id="326" r:id="rId10"/>
    <p:sldId id="265" r:id="rId11"/>
    <p:sldId id="32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24D44-D52D-4119-A01E-9EE2119C74BF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B079-F05C-4BBA-933F-2D5BEAFC6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74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FF99"/>
            </a:gs>
            <a:gs pos="50000">
              <a:srgbClr val="99FF99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95;&#1080;&#1089;&#1090;&#1082;&#1072;%20&#1079;&#1091;&#1073;&#1086;&#1074;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k-KZ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2-сынып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kk-KZ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Жаратылыстану</a:t>
            </a:r>
            <a:endParaRPr lang="kk-KZ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2-бөлім: Тірі табиғат. Адам.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Тақырып: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Денеге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қалай күтім жасау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керек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Тіс.Тіске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күтім жасаудың маңыздылығы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2856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kk-KZ" b="1" i="1" dirty="0" smtClean="0">
                <a:solidFill>
                  <a:srgbClr val="FF0000"/>
                </a:solidFill>
                <a:latin typeface="Comic Sans MS" pitchFamily="66" charset="0"/>
              </a:rPr>
              <a:t>Тістеріңе  үнемі  күтім жасап жүріңдер! Сонда  ғана  тістерің  сау,  ал  күлкілерің  әдемі  болады.</a:t>
            </a:r>
            <a:endParaRPr lang="ru-RU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312445165_stop-smoking-neky_ru-sm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000372"/>
            <a:ext cx="3143272" cy="3143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s://fs00.infourok.ru/images/doc/183/209885/img7.jpg"/>
          <p:cNvPicPr>
            <a:picLocks noChangeAspect="1" noChangeArrowheads="1"/>
          </p:cNvPicPr>
          <p:nvPr/>
        </p:nvPicPr>
        <p:blipFill>
          <a:blip r:embed="rId2"/>
          <a:srcRect t="17708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28992" y="214290"/>
            <a:ext cx="5715008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k-KZ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«Жетістіктер  ағашы»</a:t>
            </a:r>
          </a:p>
          <a:p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kk-KZ" dirty="0" smtClean="0">
                <a:solidFill>
                  <a:srgbClr val="002060"/>
                </a:solidFill>
              </a:rPr>
              <a:t>   </a:t>
            </a:r>
            <a:r>
              <a:rPr lang="kk-KZ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Мақсаты: </a:t>
            </a:r>
          </a:p>
          <a:p>
            <a:r>
              <a:rPr lang="kk-KZ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2.2.3.5 денсаулықты сақтауда тіске күтім жасаудың маңыздылығын анықтау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2.1.2.1 «ақпарат көзі» түсінігін және оның зерттеулер жүргізу үшін маңызын түсіндіру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2.1.2.3 шартты белгілер көмегімен бақылау нәтижелерін тіркей білу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071678"/>
            <a:ext cx="6500858" cy="39830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Терең ғылым сананың, 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Тегі дөп ой саламын.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Маңыз беріп оқимыз, 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Ғылымға кіріспе сабағын.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2214546" cy="183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>
            <a:hlinkClick r:id="rId3" action="ppaction://hlinkfile"/>
          </p:cNvPr>
          <p:cNvSpPr/>
          <p:nvPr/>
        </p:nvSpPr>
        <p:spPr>
          <a:xfrm>
            <a:off x="7596336" y="6021302"/>
            <a:ext cx="792088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27440990_zub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851693"/>
            <a:ext cx="2733280" cy="314327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avava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2428860" cy="2512614"/>
          </a:xfrm>
          <a:prstGeom prst="rect">
            <a:avLst/>
          </a:prstGeom>
          <a:solidFill>
            <a:srgbClr val="99FF99"/>
          </a:solidFill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48680"/>
            <a:ext cx="5072098" cy="3880452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5400" b="1" dirty="0" smtClean="0"/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Тіс.Тіске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күтім жасаудың маңыздылығы.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оренно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2000231" cy="272031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4214818"/>
            <a:ext cx="728667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тістің құрылысымен  танысамыз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5000636"/>
            <a:ext cx="6440930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-тістердің қызметін  анықтаймыз;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10" y="5786454"/>
            <a:ext cx="75009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тісті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қалай күту керек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екенін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білеміз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 descr="1312445165_stop-smoking-neky_ru-sm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1500174"/>
            <a:ext cx="2738440" cy="27384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4544" y="255836"/>
            <a:ext cx="4823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Бүгін сабақта біз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Тісті  зерттеу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4" name="Picture 4" descr="http://img0.liveinternet.ru/images/attach/c/5/85/360/85360600_4180304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357298"/>
            <a:ext cx="3571900" cy="510271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Тістің  түрлері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Рисунок 1" descr="http://uniksperm.ru/d/123438/d/3998d559a9404e2db06433afc87e695b.jpg"/>
          <p:cNvPicPr>
            <a:picLocks noChangeAspect="1" noChangeArrowheads="1"/>
          </p:cNvPicPr>
          <p:nvPr/>
        </p:nvPicPr>
        <p:blipFill>
          <a:blip r:embed="rId2"/>
          <a:srcRect l="10530" r="9055"/>
          <a:stretch>
            <a:fillRect/>
          </a:stretch>
        </p:blipFill>
        <p:spPr bwMode="auto">
          <a:xfrm>
            <a:off x="642910" y="1643050"/>
            <a:ext cx="4000496" cy="4195506"/>
          </a:xfrm>
          <a:prstGeom prst="rect">
            <a:avLst/>
          </a:prstGeom>
          <a:noFill/>
        </p:spPr>
      </p:pic>
      <p:sp>
        <p:nvSpPr>
          <p:cNvPr id="27653" name="Прямоугольник 3"/>
          <p:cNvSpPr>
            <a:spLocks noChangeArrowheads="1"/>
          </p:cNvSpPr>
          <p:nvPr/>
        </p:nvSpPr>
        <p:spPr bwMode="auto">
          <a:xfrm>
            <a:off x="5143504" y="1928802"/>
            <a:ext cx="3684587" cy="723900"/>
          </a:xfrm>
          <a:prstGeom prst="rect">
            <a:avLst/>
          </a:prstGeom>
          <a:noFill/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Үлкен азу тістер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5214942" y="3143248"/>
            <a:ext cx="3494088" cy="723900"/>
          </a:xfrm>
          <a:prstGeom prst="rect">
            <a:avLst/>
          </a:prstGeom>
          <a:noFill/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Кіші азу тістер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Прямоугольник 5"/>
          <p:cNvSpPr>
            <a:spLocks noChangeArrowheads="1"/>
          </p:cNvSpPr>
          <p:nvPr/>
        </p:nvSpPr>
        <p:spPr bwMode="auto">
          <a:xfrm>
            <a:off x="5214942" y="5643578"/>
            <a:ext cx="3494088" cy="714380"/>
          </a:xfrm>
          <a:prstGeom prst="rect">
            <a:avLst/>
          </a:prstGeom>
          <a:noFill/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Күрек  тістер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Прямоугольник 7"/>
          <p:cNvSpPr>
            <a:spLocks noChangeArrowheads="1"/>
          </p:cNvSpPr>
          <p:nvPr/>
        </p:nvSpPr>
        <p:spPr bwMode="auto">
          <a:xfrm>
            <a:off x="5214942" y="4286256"/>
            <a:ext cx="3494088" cy="723900"/>
          </a:xfrm>
          <a:prstGeom prst="rect">
            <a:avLst/>
          </a:prstGeom>
          <a:noFill/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  тістер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7629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 стрелкой 18"/>
          <p:cNvCxnSpPr>
            <a:stCxn id="27653" idx="1"/>
          </p:cNvCxnSpPr>
          <p:nvPr/>
        </p:nvCxnSpPr>
        <p:spPr>
          <a:xfrm rot="10800000" flipV="1">
            <a:off x="3286116" y="2290752"/>
            <a:ext cx="1857388" cy="199550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7652" idx="1"/>
          </p:cNvCxnSpPr>
          <p:nvPr/>
        </p:nvCxnSpPr>
        <p:spPr>
          <a:xfrm rot="10800000" flipV="1">
            <a:off x="2786050" y="3505198"/>
            <a:ext cx="2428892" cy="20955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27651" idx="1"/>
          </p:cNvCxnSpPr>
          <p:nvPr/>
        </p:nvCxnSpPr>
        <p:spPr>
          <a:xfrm rot="10800000">
            <a:off x="2285984" y="4500570"/>
            <a:ext cx="2928958" cy="147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7650" idx="1"/>
          </p:cNvCxnSpPr>
          <p:nvPr/>
        </p:nvCxnSpPr>
        <p:spPr>
          <a:xfrm rot="10800000">
            <a:off x="1285852" y="4429132"/>
            <a:ext cx="3929090" cy="157163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9731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Тәжірибе  жасау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80" name="Picture 4" descr="http://www.kostamed.ru/images/articles/ukus-yablo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429000"/>
            <a:ext cx="4143404" cy="3107553"/>
          </a:xfrm>
          <a:prstGeom prst="rect">
            <a:avLst/>
          </a:prstGeom>
          <a:noFill/>
        </p:spPr>
      </p:pic>
      <p:sp>
        <p:nvSpPr>
          <p:cNvPr id="75782" name="AutoShape 6" descr="http://ru.stockfresh.com/thumbs/dedmorozz/1557142_%D0%B7%D0%B5%D0%BB%D0%B5%D0%BD%D1%8B%D0%B9-apple-%D1%82%D0%B5%D0%BA%D1%81%D1%82%D1%83%D1%80%D1%8B-%D1%84%D0%BE%D0%BD-%D0%B4%D1%80%D0%B5%D0%B2%D0%B5%D1%81%D0%B8%D0%BD%D1%8B-%D1%84%D1%80%D1%83%D0%BA%D1%82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5784" name="Picture 8" descr="https://s.pfst.net/2011.02/518733215679e89182ee1d7f4efb074785dd9e6d5a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857364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–Мен   .......    білдім.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-Мен  ................  үйрендім.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kk-KZ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-Мен     ................  білгім келеді.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154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 Тіс.Тіске күтім жасаудың маңыздылығы.</vt:lpstr>
      <vt:lpstr>Слайд 5</vt:lpstr>
      <vt:lpstr>Тісті  зерттеу</vt:lpstr>
      <vt:lpstr>Тістің  түрлері</vt:lpstr>
      <vt:lpstr>Тәжірибе  жасау</vt:lpstr>
      <vt:lpstr>Рефлексия</vt:lpstr>
      <vt:lpstr>Тістеріңе  үнемі  күтім жасап жүріңдер! Сонда  ғана  тістерің  сау,  ал  күлкілерің  әдемі  болады.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Здоровые зубы</dc:title>
  <dc:creator>Магауинова Айнагуль Жамбыловна</dc:creator>
  <cp:lastModifiedBy>Admin</cp:lastModifiedBy>
  <cp:revision>46</cp:revision>
  <dcterms:modified xsi:type="dcterms:W3CDTF">2017-12-11T05:49:03Z</dcterms:modified>
</cp:coreProperties>
</file>